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61" r:id="rId2"/>
    <p:sldId id="262" r:id="rId3"/>
    <p:sldId id="263" r:id="rId4"/>
    <p:sldId id="265" r:id="rId5"/>
    <p:sldId id="266" r:id="rId6"/>
    <p:sldId id="267" r:id="rId7"/>
    <p:sldId id="268" r:id="rId8"/>
    <p:sldId id="270" r:id="rId9"/>
    <p:sldId id="269" r:id="rId10"/>
    <p:sldId id="271" r:id="rId11"/>
    <p:sldId id="272" r:id="rId12"/>
    <p:sldId id="273" r:id="rId13"/>
    <p:sldId id="275" r:id="rId14"/>
    <p:sldId id="274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56D6-B00B-408F-A660-851EA5306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8EFE6-D7B4-46F2-AB05-3BCAC749F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37A9-C56C-4FD9-89FB-206DB814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1041A-FA03-42FC-B84A-0E7E13FA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B0C7-9322-4A13-BD7B-44AF5783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2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133-205B-44E0-A4FC-4E131E3C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5AE9A-A81D-41E0-B723-CD80A212C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EE459-E57E-4553-91E5-69CA2889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A856F-80A8-47DC-9F44-909AE513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95DA8-D42F-466A-B671-35EE4AF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9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654C7-E3CA-4C5B-8BB0-C2731B883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186DB-35C1-4F21-9996-6D32CDD9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F813A-F948-4F45-9240-878B66E6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EC7B1-4748-476A-9B34-B1F0D807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2A483-2C1B-4F9E-8710-DF85074A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5C64-0866-4B46-8860-63799A03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6279-E3AE-49C3-BEBD-B6111951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246E-42BB-4A22-8510-3EFB7B52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2F69C-C43B-40E3-98B2-281B133C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0319-99BF-4D04-B559-7A94F907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3D2-B4D3-4CFD-8954-520BB623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47012-D1BE-4D2F-847A-D7A6F0D64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95FF8-DCD5-4F9A-A14A-256C6F11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7F3-3F3D-4C84-ACE0-43839AB7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C876-E8DA-4A5F-A3D7-469D4C90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709-A45D-4423-B97B-627F320F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9D9B-F17A-4C9B-9E2F-2F8C65DA6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5CA9-7663-44D4-A8C1-A1C64774A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368D2-7518-4855-BA55-D60B8AD5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77E80-3612-4C26-AD62-5F453371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6276-EC70-45D5-9D01-CA851443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7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5A13-17B0-45A0-AFFE-49DBD817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C5614-20EF-40B3-86AA-81915D48E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5ECDC-A64B-41FD-A122-D7DEFAA99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7C77D-7DBD-40E1-BB24-CBC7583EF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DB21B-1A07-4F52-A0B2-08B7767A0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278F59-0FD5-4EBF-A057-BA0BC039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B3764-75AE-441A-BE27-5C10AFE7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2B857-8AD2-4706-97AE-695FC18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2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9F24-1FEE-4F4F-9850-F344829B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13FCB-7078-4DF3-ACE1-3A146040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30005-BDF0-43A9-B52F-8B864182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68240-C952-45BB-9C19-AF775C32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FACAB-F287-4ED7-85C0-B79E0D47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CBBEB-C5C0-47C1-BCD1-35781732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EB7A7-770D-4BC9-B6B3-E6ABC334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4D5A-7A06-4590-8E11-0B1370C3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32C0-813C-4FE9-A7D7-7951399C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C6B8E-AEBD-4D70-9F0F-C456F0F32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C82F4-F7E1-4262-81F2-0FA4A6A81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DEA14-930C-435B-932A-6E4A8CA9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7C53F-BDD9-43F4-B922-95C112A7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3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A41E-3AFE-4FEB-8006-B72ADA44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D8DAB-916A-412C-A810-990385F70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FA21E-DA9E-437D-9B3A-15A61F5E4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809D3-80F3-40D9-97DE-0D4165E7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44871-1C7B-47DF-8BE9-7260FA7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9D9A2-BCB7-436B-B32E-F072061B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0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8650D-607F-4AE0-91A8-ED8F986F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E2EF5-9E63-4D9B-B334-9918F8214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BDDB-FC77-46B4-B02F-627DBD4B2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4AEA3-6829-4364-A44D-D795AFF62E5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3C3-9263-40A7-BC93-0586BC307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DF7CD-771E-41C5-8F88-7F76A18A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1ED1-008E-4B19-881F-E4DCA333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7D67-DB87-49EE-BFBC-4DBDD6DD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Choice Of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A17A-1942-4990-B860-4C055B4C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50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Frontend: React</a:t>
            </a:r>
          </a:p>
          <a:p>
            <a:r>
              <a:rPr lang="en-US" dirty="0"/>
              <a:t>Backend: </a:t>
            </a:r>
            <a:r>
              <a:rPr lang="en-US" dirty="0" err="1"/>
              <a:t>NestJS</a:t>
            </a:r>
            <a:r>
              <a:rPr lang="en-US" dirty="0"/>
              <a:t> and Postgres</a:t>
            </a:r>
          </a:p>
          <a:p>
            <a:r>
              <a:rPr lang="en-US" dirty="0"/>
              <a:t>Using free tier DB from Heroku so all the data is already there :D</a:t>
            </a:r>
          </a:p>
          <a:p>
            <a:r>
              <a:rPr lang="en-US" dirty="0"/>
              <a:t>Website &gt; Mobile due to security restrictions !</a:t>
            </a:r>
          </a:p>
        </p:txBody>
      </p:sp>
      <p:pic>
        <p:nvPicPr>
          <p:cNvPr id="1026" name="Picture 2" descr="GitHub - necolas/react-native-web: React Native Components and APIs for the  Web">
            <a:extLst>
              <a:ext uri="{FF2B5EF4-FFF2-40B4-BE49-F238E27FC236}">
                <a16:creationId xmlns:a16="http://schemas.microsoft.com/office/drawing/2014/main" id="{FD5EE3D2-3794-4960-B5C7-5009EAA77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85" y="4025425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stJS: Introduction - DEV Community">
            <a:extLst>
              <a:ext uri="{FF2B5EF4-FFF2-40B4-BE49-F238E27FC236}">
                <a16:creationId xmlns:a16="http://schemas.microsoft.com/office/drawing/2014/main" id="{31BD13FE-8F56-43B0-834F-D6239411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625375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greSQL: Find slow, long-running and Blocked Queries">
            <a:extLst>
              <a:ext uri="{FF2B5EF4-FFF2-40B4-BE49-F238E27FC236}">
                <a16:creationId xmlns:a16="http://schemas.microsoft.com/office/drawing/2014/main" id="{F950DF01-4D6D-49CD-AEC8-EB4A26CE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7" y="49784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7300-A1D5-47D9-A354-3CCD4451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2FB2-2604-494E-948B-EADFAB4B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514" cy="4351338"/>
          </a:xfrm>
        </p:spPr>
        <p:txBody>
          <a:bodyPr/>
          <a:lstStyle/>
          <a:p>
            <a:r>
              <a:rPr lang="en-US" dirty="0"/>
              <a:t>All 3 queries have the same response type. This ensures easy input of data to table in the frontend.</a:t>
            </a:r>
          </a:p>
          <a:p>
            <a:r>
              <a:rPr lang="en-US" dirty="0"/>
              <a:t>Use of early returns throughout frontend and backend.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6107-7CC5-40F2-93A9-987182B2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88" y="642779"/>
            <a:ext cx="4189991" cy="370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6CA6C-891C-4E26-BC86-C485EAA3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549775"/>
            <a:ext cx="77533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C026-8CC7-46D4-9F1E-76D5B156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FrontEnd</a:t>
            </a:r>
            <a:r>
              <a:rPr lang="en-US" b="1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963C-5D94-4DDB-A30A-55BB1DB6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88" y="1825625"/>
            <a:ext cx="5984431" cy="4910455"/>
          </a:xfrm>
        </p:spPr>
        <p:txBody>
          <a:bodyPr>
            <a:normAutofit/>
          </a:bodyPr>
          <a:lstStyle/>
          <a:p>
            <a:r>
              <a:rPr lang="en-US" dirty="0"/>
              <a:t>Split into Components, Container ,Utils and Routes (in Components)</a:t>
            </a:r>
          </a:p>
          <a:p>
            <a:r>
              <a:rPr lang="en-US" dirty="0"/>
              <a:t>Components – </a:t>
            </a:r>
            <a:r>
              <a:rPr lang="en-US" b="1" dirty="0"/>
              <a:t>Reusable </a:t>
            </a:r>
            <a:r>
              <a:rPr lang="en-US" dirty="0"/>
              <a:t>components to be used for 3 queries</a:t>
            </a:r>
          </a:p>
          <a:p>
            <a:r>
              <a:rPr lang="en-US" dirty="0"/>
              <a:t>Container – Webpages to be displayed</a:t>
            </a:r>
          </a:p>
          <a:p>
            <a:r>
              <a:rPr lang="en-US" dirty="0"/>
              <a:t>Utils – Any color or text constants</a:t>
            </a:r>
          </a:p>
          <a:p>
            <a:r>
              <a:rPr lang="en-US" dirty="0"/>
              <a:t>Assets – any media files </a:t>
            </a:r>
          </a:p>
          <a:p>
            <a:r>
              <a:rPr lang="en-US" dirty="0"/>
              <a:t>No need to use redux as global state management not required.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6877A-D37F-4A25-BBFD-F6E4FE36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72" y="1825625"/>
            <a:ext cx="4632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C026-8CC7-46D4-9F1E-76D5B156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FrontEnd</a:t>
            </a:r>
            <a:r>
              <a:rPr lang="en-US" b="1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963C-5D94-4DDB-A30A-55BB1DB6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488" y="1825626"/>
            <a:ext cx="5984431" cy="2886392"/>
          </a:xfrm>
        </p:spPr>
        <p:txBody>
          <a:bodyPr>
            <a:normAutofit/>
          </a:bodyPr>
          <a:lstStyle/>
          <a:p>
            <a:r>
              <a:rPr lang="en-US" dirty="0"/>
              <a:t>Form component reused for query by client id and trade id</a:t>
            </a:r>
          </a:p>
          <a:p>
            <a:r>
              <a:rPr lang="en-US" dirty="0"/>
              <a:t>Table component reused for all 3 queries.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36A8B-EFBD-4B82-B259-615C3BC9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5" y="1307782"/>
            <a:ext cx="4700804" cy="25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B8BB-0805-4BED-9D50-37B8D633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Frontend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517D-B9BE-494C-AD17-B603F80C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1640" cy="4351338"/>
          </a:xfrm>
        </p:spPr>
        <p:txBody>
          <a:bodyPr/>
          <a:lstStyle/>
          <a:p>
            <a:r>
              <a:rPr lang="en-US" dirty="0"/>
              <a:t>Use of filters in the table</a:t>
            </a:r>
          </a:p>
          <a:p>
            <a:r>
              <a:rPr lang="en-US" dirty="0"/>
              <a:t>Able to choose row to filter by and </a:t>
            </a:r>
            <a:r>
              <a:rPr lang="en-US" b="1" dirty="0"/>
              <a:t>filter</a:t>
            </a:r>
            <a:r>
              <a:rPr lang="en-US" dirty="0"/>
              <a:t> value</a:t>
            </a:r>
          </a:p>
          <a:p>
            <a:r>
              <a:rPr lang="en-US" dirty="0"/>
              <a:t>Click on ‘Columns’ button to </a:t>
            </a:r>
            <a:r>
              <a:rPr lang="en-US" b="1" dirty="0"/>
              <a:t>filter</a:t>
            </a:r>
            <a:r>
              <a:rPr lang="en-US" dirty="0"/>
              <a:t> columns you want to see only</a:t>
            </a:r>
          </a:p>
          <a:p>
            <a:r>
              <a:rPr lang="en-US" dirty="0"/>
              <a:t>Click on table headers to </a:t>
            </a:r>
            <a:r>
              <a:rPr lang="en-US" b="1" dirty="0"/>
              <a:t>sort by descending or ascending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BD6D1-2FAF-4C5D-A646-B61395E5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1825625"/>
            <a:ext cx="6695440" cy="34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B8BB-0805-4BED-9D50-37B8D633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Frontend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517D-B9BE-494C-AD17-B603F80C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825625"/>
            <a:ext cx="4632960" cy="4351338"/>
          </a:xfrm>
        </p:spPr>
        <p:txBody>
          <a:bodyPr/>
          <a:lstStyle/>
          <a:p>
            <a:r>
              <a:rPr lang="en-US" dirty="0"/>
              <a:t>Export to csv functionality for data collection.</a:t>
            </a:r>
          </a:p>
          <a:p>
            <a:r>
              <a:rPr lang="en-US" dirty="0"/>
              <a:t>Important for business users, especially those that are not technically trained to retrieve and view data.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EE577-BC7F-4011-A20F-9635528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05" y="3554645"/>
            <a:ext cx="5943600" cy="315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CAB3F-13AA-4CCF-B213-8AE68C34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05" y="197421"/>
            <a:ext cx="6248400" cy="30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5AA8-F4EE-4985-BFBF-5D8217D5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Demo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F69AA3B1-FC19-4106-97D0-B791D911FC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303" y="1492594"/>
            <a:ext cx="8567737" cy="4549432"/>
          </a:xfrm>
        </p:spPr>
      </p:pic>
    </p:spTree>
    <p:extLst>
      <p:ext uri="{BB962C8B-B14F-4D97-AF65-F5344CB8AC3E}">
        <p14:creationId xmlns:p14="http://schemas.microsoft.com/office/powerpoint/2010/main" val="295776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9BA1-3217-4157-832E-15196195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Installation Guides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4DD7-4DBC-4EDE-8C73-DF10EAC8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4372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Need: NodeJS,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Use my DB instance! Config on </a:t>
            </a:r>
            <a:r>
              <a:rPr lang="en-US" dirty="0" err="1"/>
              <a:t>orm.config</a:t>
            </a:r>
            <a:r>
              <a:rPr lang="en-US" dirty="0"/>
              <a:t> file on Postgres</a:t>
            </a:r>
          </a:p>
          <a:p>
            <a:r>
              <a:rPr lang="en-US" dirty="0"/>
              <a:t>Go to backend path:“\</a:t>
            </a:r>
            <a:r>
              <a:rPr lang="en-US" dirty="0" err="1"/>
              <a:t>gtt</a:t>
            </a:r>
            <a:r>
              <a:rPr lang="en-US" dirty="0"/>
              <a:t>\be\</a:t>
            </a:r>
            <a:r>
              <a:rPr lang="en-US" dirty="0" err="1"/>
              <a:t>gtt</a:t>
            </a:r>
            <a:r>
              <a:rPr lang="en-US" dirty="0"/>
              <a:t>” and run: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npm</a:t>
            </a:r>
            <a:r>
              <a:rPr lang="en-US" dirty="0"/>
              <a:t> run-script build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r>
              <a:rPr lang="en-US" dirty="0"/>
              <a:t>Go to frontend “</a:t>
            </a:r>
            <a:r>
              <a:rPr lang="en-US" dirty="0" err="1"/>
              <a:t>gtt</a:t>
            </a:r>
            <a:r>
              <a:rPr lang="en-US" dirty="0"/>
              <a:t>\frontend\</a:t>
            </a:r>
            <a:r>
              <a:rPr lang="en-US" dirty="0" err="1"/>
              <a:t>sftr_gtt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and run: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2C355-C044-4433-A086-97372B19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40" y="3314700"/>
            <a:ext cx="5679439" cy="30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7D67-DB87-49EE-BFBC-4DBDD6DD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Choice Of Technology [React Frontend]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A17A-1942-4990-B860-4C055B4C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2121535"/>
          </a:xfrm>
        </p:spPr>
        <p:txBody>
          <a:bodyPr>
            <a:normAutofit/>
          </a:bodyPr>
          <a:lstStyle/>
          <a:p>
            <a:r>
              <a:rPr lang="en-US" sz="2400" dirty="0"/>
              <a:t>One of the most popular framework -&gt; Have a lot of support from developers and many new libraries to use</a:t>
            </a:r>
          </a:p>
          <a:p>
            <a:r>
              <a:rPr lang="en-US" sz="2400" dirty="0"/>
              <a:t>Faster rendering with use of virtual DOM, especially good for dynamic software</a:t>
            </a:r>
          </a:p>
          <a:p>
            <a:r>
              <a:rPr lang="en-US" sz="2400" dirty="0"/>
              <a:t>Ability to create reusable components -&gt; greater maintainability and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BAEE-5B4D-456F-97B2-242978E7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1120"/>
            <a:ext cx="10553700" cy="2690495"/>
          </a:xfrm>
          <a:prstGeom prst="rect">
            <a:avLst/>
          </a:prstGeom>
        </p:spPr>
      </p:pic>
      <p:pic>
        <p:nvPicPr>
          <p:cNvPr id="9" name="Picture 2" descr="GitHub - necolas/react-native-web: React Native Components and APIs for the  Web">
            <a:extLst>
              <a:ext uri="{FF2B5EF4-FFF2-40B4-BE49-F238E27FC236}">
                <a16:creationId xmlns:a16="http://schemas.microsoft.com/office/drawing/2014/main" id="{FE33DB8B-4FC1-4566-9062-1770BCE0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19" y="321203"/>
            <a:ext cx="1985645" cy="10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9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7D67-DB87-49EE-BFBC-4DBDD6DD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Choice Of Technology [</a:t>
            </a:r>
            <a:r>
              <a:rPr lang="en-US" b="1" dirty="0" err="1"/>
              <a:t>NestJS</a:t>
            </a:r>
            <a:r>
              <a:rPr lang="en-US" b="1" dirty="0"/>
              <a:t> Backend]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A17A-1942-4990-B860-4C055B4C8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3362325"/>
          </a:xfrm>
        </p:spPr>
        <p:txBody>
          <a:bodyPr>
            <a:normAutofit/>
          </a:bodyPr>
          <a:lstStyle/>
          <a:p>
            <a:r>
              <a:rPr lang="en-US" sz="2400" dirty="0"/>
              <a:t>Build on Nodejs. Fastest growing Node.js framework</a:t>
            </a:r>
          </a:p>
          <a:p>
            <a:r>
              <a:rPr lang="en-US" sz="2400" dirty="0"/>
              <a:t>libraries that can be used in Nodejs can be used in </a:t>
            </a:r>
            <a:r>
              <a:rPr lang="en-US" sz="2400" dirty="0" err="1"/>
              <a:t>NestJS</a:t>
            </a:r>
            <a:r>
              <a:rPr lang="en-US" sz="2400" dirty="0"/>
              <a:t> with some changes</a:t>
            </a:r>
          </a:p>
          <a:p>
            <a:r>
              <a:rPr lang="en-US" sz="2400" dirty="0"/>
              <a:t>Scalability -&gt; The use of </a:t>
            </a:r>
            <a:r>
              <a:rPr lang="en-US" sz="2400" dirty="0" err="1"/>
              <a:t>typeorm</a:t>
            </a:r>
            <a:r>
              <a:rPr lang="en-US" sz="2400" dirty="0"/>
              <a:t> and ability to easily create microservice architectures</a:t>
            </a:r>
          </a:p>
          <a:p>
            <a:r>
              <a:rPr lang="en-US" sz="2400" dirty="0" err="1"/>
              <a:t>NestJS</a:t>
            </a:r>
            <a:r>
              <a:rPr lang="en-US" sz="2400" dirty="0"/>
              <a:t> makes it easy to create resources (Modules/Services/Controllers etc.)</a:t>
            </a:r>
          </a:p>
          <a:p>
            <a:r>
              <a:rPr lang="en-US" sz="2400" dirty="0"/>
              <a:t>No need to create table on your own, let </a:t>
            </a:r>
            <a:r>
              <a:rPr lang="en-US" sz="2400" dirty="0" err="1"/>
              <a:t>NestJS</a:t>
            </a:r>
            <a:r>
              <a:rPr lang="en-US" sz="2400" dirty="0"/>
              <a:t> do it for you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CA848-2BDA-42A5-A63F-B6ABA5A1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4286250"/>
            <a:ext cx="10221857" cy="2052637"/>
          </a:xfrm>
          <a:prstGeom prst="rect">
            <a:avLst/>
          </a:prstGeom>
        </p:spPr>
      </p:pic>
      <p:pic>
        <p:nvPicPr>
          <p:cNvPr id="7" name="Picture 4" descr="NestJS: Introduction - DEV Community">
            <a:extLst>
              <a:ext uri="{FF2B5EF4-FFF2-40B4-BE49-F238E27FC236}">
                <a16:creationId xmlns:a16="http://schemas.microsoft.com/office/drawing/2014/main" id="{4D6E65F8-A682-4DD2-89D3-A4F338A0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33" y="674134"/>
            <a:ext cx="1693227" cy="7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5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EBE3-75A7-4D87-A7BB-AD3F51A9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Of Database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D93A1D-7302-490C-AD70-71AC1530559F}"/>
              </a:ext>
            </a:extLst>
          </p:cNvPr>
          <p:cNvSpPr txBox="1">
            <a:spLocks/>
          </p:cNvSpPr>
          <p:nvPr/>
        </p:nvSpPr>
        <p:spPr>
          <a:xfrm>
            <a:off x="6439631" y="863600"/>
            <a:ext cx="5304694" cy="531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to Many Relationship between Client Status and Transaction Filter -&gt; Intermediary table created.</a:t>
            </a:r>
          </a:p>
          <a:p>
            <a:r>
              <a:rPr lang="en-US" dirty="0"/>
              <a:t>Splitting trade data into 2 tables, </a:t>
            </a:r>
            <a:r>
              <a:rPr lang="en-US" dirty="0" err="1"/>
              <a:t>Transaction_Filter</a:t>
            </a:r>
            <a:r>
              <a:rPr lang="en-US" dirty="0"/>
              <a:t> and </a:t>
            </a:r>
            <a:r>
              <a:rPr lang="en-US" dirty="0" err="1"/>
              <a:t>gtt_check</a:t>
            </a:r>
            <a:r>
              <a:rPr lang="en-US" dirty="0"/>
              <a:t>. </a:t>
            </a:r>
          </a:p>
          <a:p>
            <a:r>
              <a:rPr lang="en-US" dirty="0"/>
              <a:t>With the use of </a:t>
            </a:r>
            <a:r>
              <a:rPr lang="en-US" dirty="0" err="1"/>
              <a:t>isInScope</a:t>
            </a:r>
            <a:r>
              <a:rPr lang="en-US" dirty="0"/>
              <a:t> column, it is unnecessary to query regulation, </a:t>
            </a:r>
            <a:r>
              <a:rPr lang="en-US" dirty="0" err="1"/>
              <a:t>reportingside</a:t>
            </a:r>
            <a:r>
              <a:rPr lang="en-US" dirty="0"/>
              <a:t>, jurisdiction, </a:t>
            </a:r>
            <a:r>
              <a:rPr lang="en-US" dirty="0" err="1"/>
              <a:t>securitiesFinancing</a:t>
            </a:r>
            <a:r>
              <a:rPr lang="en-US" dirty="0"/>
              <a:t> </a:t>
            </a:r>
            <a:r>
              <a:rPr lang="en-US" dirty="0" err="1"/>
              <a:t>TransactionType</a:t>
            </a:r>
            <a:r>
              <a:rPr lang="en-US" dirty="0"/>
              <a:t>. More efficient query.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E09AF492-4992-46E2-8CBC-4AA387B1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8" y="1805885"/>
            <a:ext cx="5715193" cy="3246230"/>
          </a:xfrm>
        </p:spPr>
      </p:pic>
    </p:spTree>
    <p:extLst>
      <p:ext uri="{BB962C8B-B14F-4D97-AF65-F5344CB8AC3E}">
        <p14:creationId xmlns:p14="http://schemas.microsoft.com/office/powerpoint/2010/main" val="234249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EBE3-75A7-4D87-A7BB-AD3F51A9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A40D-A5FD-43C6-B920-F638FBAAD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760"/>
            <a:ext cx="10515600" cy="42872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Addition of </a:t>
            </a:r>
            <a:r>
              <a:rPr lang="en-US" dirty="0" err="1"/>
              <a:t>isInScope</a:t>
            </a:r>
            <a:r>
              <a:rPr lang="en-US" dirty="0"/>
              <a:t> column. The </a:t>
            </a:r>
            <a:r>
              <a:rPr lang="en-US" dirty="0" err="1"/>
              <a:t>isInScope</a:t>
            </a:r>
            <a:r>
              <a:rPr lang="en-US" dirty="0"/>
              <a:t> column is true if the trade is in scope to perform a good to trade check based on the 5 condition.</a:t>
            </a:r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Pros</a:t>
            </a:r>
          </a:p>
          <a:p>
            <a:pPr marL="0" indent="0">
              <a:buNone/>
            </a:pPr>
            <a:r>
              <a:rPr lang="en-US" dirty="0"/>
              <a:t>Reduce the need to join 2 tables and do a check of 5 conditions at every query. Check is only done when data is </a:t>
            </a:r>
            <a:r>
              <a:rPr lang="en-US" dirty="0" err="1"/>
              <a:t>inputed</a:t>
            </a:r>
            <a:r>
              <a:rPr lang="en-US" dirty="0"/>
              <a:t> to the database. More efficient.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Cons  </a:t>
            </a:r>
          </a:p>
          <a:p>
            <a:pPr marL="0" indent="0">
              <a:buNone/>
            </a:pPr>
            <a:r>
              <a:rPr lang="en-US" dirty="0"/>
              <a:t>If trade information is updated, the </a:t>
            </a:r>
            <a:r>
              <a:rPr lang="en-US" dirty="0" err="1"/>
              <a:t>isInScope</a:t>
            </a:r>
            <a:r>
              <a:rPr lang="en-US" dirty="0"/>
              <a:t> value may change.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Decision:</a:t>
            </a:r>
            <a:r>
              <a:rPr lang="en-US" dirty="0"/>
              <a:t> Add </a:t>
            </a:r>
            <a:r>
              <a:rPr lang="en-US" dirty="0" err="1"/>
              <a:t>isInScope</a:t>
            </a:r>
            <a:r>
              <a:rPr lang="en-US" dirty="0"/>
              <a:t>. As the data is historical, it is much less likely that it would be updated compared to frequency of query of data.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93C8-3C9B-45BC-AA0B-BE3DD3C7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179508"/>
            <a:ext cx="4944110" cy="16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8F3-48F4-4EC1-8619-70A687C6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1B81-0F8A-4CF9-A19B-FF507E0E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Path Variable – We are not querying a specific resource</a:t>
            </a: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Body – We are just getting with GET request, not creating new resources</a:t>
            </a:r>
          </a:p>
          <a:p>
            <a:r>
              <a:rPr lang="en-US" dirty="0">
                <a:solidFill>
                  <a:schemeClr val="accent6"/>
                </a:solidFill>
              </a:rPr>
              <a:t>YES </a:t>
            </a:r>
            <a:r>
              <a:rPr lang="en-US" dirty="0"/>
              <a:t>- Query Parameters – For sorting or filtering out resources</a:t>
            </a:r>
          </a:p>
          <a:p>
            <a:endParaRPr lang="en-US" dirty="0"/>
          </a:p>
          <a:p>
            <a:r>
              <a:rPr lang="en-US" dirty="0"/>
              <a:t>E.g. http://localhost:3000/client-status/client?clientid=CLIENT-9YL14</a:t>
            </a:r>
          </a:p>
        </p:txBody>
      </p:sp>
    </p:spTree>
    <p:extLst>
      <p:ext uri="{BB962C8B-B14F-4D97-AF65-F5344CB8AC3E}">
        <p14:creationId xmlns:p14="http://schemas.microsoft.com/office/powerpoint/2010/main" val="1371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8F3-48F4-4EC1-8619-70A687C6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Design </a:t>
            </a:r>
            <a:br>
              <a:rPr lang="en-US" b="1" dirty="0"/>
            </a:br>
            <a:r>
              <a:rPr lang="en-US" b="1" dirty="0"/>
              <a:t>MVCS - Model View Controller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1B81-0F8A-4CF9-A19B-FF507E0E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8850" cy="4351338"/>
          </a:xfrm>
        </p:spPr>
        <p:txBody>
          <a:bodyPr>
            <a:normAutofit/>
          </a:bodyPr>
          <a:lstStyle/>
          <a:p>
            <a:r>
              <a:rPr lang="en-US" dirty="0"/>
              <a:t>Model – Structure Of Table (Entity)</a:t>
            </a:r>
          </a:p>
          <a:p>
            <a:r>
              <a:rPr lang="en-US" dirty="0"/>
              <a:t>View – Structure Of Response</a:t>
            </a:r>
          </a:p>
          <a:p>
            <a:r>
              <a:rPr lang="en-US" dirty="0"/>
              <a:t>Controller – API logic</a:t>
            </a:r>
          </a:p>
          <a:p>
            <a:r>
              <a:rPr lang="en-US" dirty="0"/>
              <a:t>Services – Application/backend logic</a:t>
            </a:r>
          </a:p>
          <a:p>
            <a:r>
              <a:rPr lang="en-US" dirty="0"/>
              <a:t>Each have </a:t>
            </a:r>
            <a:r>
              <a:rPr lang="en-US" b="1" dirty="0"/>
              <a:t>single</a:t>
            </a:r>
            <a:r>
              <a:rPr lang="en-US" dirty="0"/>
              <a:t> responsibility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D933D-5D50-4F55-8E20-223F4819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2081212"/>
            <a:ext cx="39433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8F3-48F4-4EC1-8619-70A687C6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Design </a:t>
            </a:r>
            <a:br>
              <a:rPr lang="en-US" b="1" dirty="0"/>
            </a:br>
            <a:r>
              <a:rPr lang="en-US" b="1" dirty="0"/>
              <a:t>MVCS - Model View Controller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1B81-0F8A-4CF9-A19B-FF507E0E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Modularity</a:t>
            </a:r>
            <a:r>
              <a:rPr lang="en-US" dirty="0"/>
              <a:t> – Split services to 2 classes (client status and common validate) for different functionality.</a:t>
            </a:r>
          </a:p>
          <a:p>
            <a:r>
              <a:rPr lang="en-US" dirty="0"/>
              <a:t>Common validate contains methods to be used by all 3 queries: e.g. 1 function is to check if traded/</a:t>
            </a:r>
            <a:r>
              <a:rPr lang="en-US" dirty="0" err="1"/>
              <a:t>clientid</a:t>
            </a:r>
            <a:r>
              <a:rPr lang="en-US" dirty="0"/>
              <a:t>/date exist in database.</a:t>
            </a:r>
          </a:p>
          <a:p>
            <a:r>
              <a:rPr lang="en-US" dirty="0"/>
              <a:t>Client status service contains method specific to queries.</a:t>
            </a:r>
          </a:p>
          <a:p>
            <a:r>
              <a:rPr lang="en-US" b="1" dirty="0"/>
              <a:t>Dependency Injection </a:t>
            </a:r>
            <a:r>
              <a:rPr lang="en-US" dirty="0"/>
              <a:t>– Mocking data into controller during testing, save resources while testing backend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D933D-5D50-4F55-8E20-223F4819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2081212"/>
            <a:ext cx="39433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A8F3-48F4-4EC1-8619-70A687C6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Backend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1B81-0F8A-4CF9-A19B-FF507E0E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38850" cy="4486275"/>
          </a:xfrm>
        </p:spPr>
        <p:txBody>
          <a:bodyPr>
            <a:normAutofit/>
          </a:bodyPr>
          <a:lstStyle/>
          <a:p>
            <a:r>
              <a:rPr lang="en-US" dirty="0"/>
              <a:t>Each method only has ONE function. </a:t>
            </a:r>
            <a:r>
              <a:rPr lang="en-US" dirty="0" err="1"/>
              <a:t>Eg</a:t>
            </a:r>
            <a:r>
              <a:rPr lang="en-US" dirty="0"/>
              <a:t> this is to check if trade is in scope. This ensures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Service methods are reused in backend</a:t>
            </a:r>
          </a:p>
          <a:p>
            <a:r>
              <a:rPr lang="en-US" dirty="0"/>
              <a:t>Input validation done in the backend instead of frontend for better </a:t>
            </a:r>
            <a:r>
              <a:rPr lang="en-US" b="1" dirty="0"/>
              <a:t>security</a:t>
            </a:r>
            <a:r>
              <a:rPr lang="en-US" dirty="0"/>
              <a:t>, which is a crucial element in bank.</a:t>
            </a:r>
          </a:p>
          <a:p>
            <a:r>
              <a:rPr lang="en-US" dirty="0"/>
              <a:t>Reusable constants are stored in utils file, reduce chance of error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54C8-BDC6-488C-8AAC-1311FB84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1" y="979078"/>
            <a:ext cx="4581524" cy="3154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69E73-0946-49F2-976E-E6DF2FBF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4540250"/>
            <a:ext cx="45815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6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814</Words>
  <Application>Microsoft Office PowerPoint</Application>
  <PresentationFormat>Widescreen</PresentationFormat>
  <Paragraphs>81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Choice Of Technology</vt:lpstr>
      <vt:lpstr>Choice Of Technology [React Frontend]</vt:lpstr>
      <vt:lpstr>Choice Of Technology [NestJS Backend]</vt:lpstr>
      <vt:lpstr>Design Of Database</vt:lpstr>
      <vt:lpstr>Design Of Database</vt:lpstr>
      <vt:lpstr>API Design</vt:lpstr>
      <vt:lpstr>Backend Design  MVCS - Model View Controller Service</vt:lpstr>
      <vt:lpstr>Backend Design  MVCS - Model View Controller Service</vt:lpstr>
      <vt:lpstr>Backend Design </vt:lpstr>
      <vt:lpstr>Backend Design </vt:lpstr>
      <vt:lpstr>FrontEnd Design</vt:lpstr>
      <vt:lpstr>FrontEnd Design</vt:lpstr>
      <vt:lpstr>Frontend Filter</vt:lpstr>
      <vt:lpstr>Frontend Export</vt:lpstr>
      <vt:lpstr>Short Demo</vt:lpstr>
      <vt:lpstr>Installation Guides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Choice Of Technology</dc:title>
  <dc:creator>Irvin Ting</dc:creator>
  <cp:lastModifiedBy>Irvin Ting</cp:lastModifiedBy>
  <cp:revision>3</cp:revision>
  <dcterms:created xsi:type="dcterms:W3CDTF">2021-07-26T20:06:45Z</dcterms:created>
  <dcterms:modified xsi:type="dcterms:W3CDTF">2021-07-26T22:43:49Z</dcterms:modified>
</cp:coreProperties>
</file>